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63" r:id="rId9"/>
    <p:sldId id="262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0A99"/>
    <a:srgbClr val="B39DDB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8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0F6D-37E6-86D0-7A0E-96066E5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ComfyUI?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CAD84C-1A7E-0942-2008-4D39C9E8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ComfyUI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113D5EB-63EC-8C15-07AD-BC928BDDE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439817"/>
            <a:ext cx="5157787" cy="181510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7C4BE-DCFF-C57B-D29C-A691C04A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 (Automatic1111, etc...)</a:t>
            </a:r>
          </a:p>
        </p:txBody>
      </p:sp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67AA49-93ED-D84E-E8FD-D25447AAC48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92413"/>
            <a:ext cx="5183188" cy="310991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83FD28-2E1E-D8D1-47FE-98B81431443F}"/>
              </a:ext>
            </a:extLst>
          </p:cNvPr>
          <p:cNvSpPr txBox="1"/>
          <p:nvPr/>
        </p:nvSpPr>
        <p:spPr>
          <a:xfrm>
            <a:off x="6172200" y="5902325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Easy-to-use “click-buttons” web interface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C8B8-0318-DCFB-6D5D-64CCEA5FB775}"/>
              </a:ext>
            </a:extLst>
          </p:cNvPr>
          <p:cNvSpPr txBox="1"/>
          <p:nvPr/>
        </p:nvSpPr>
        <p:spPr>
          <a:xfrm>
            <a:off x="836612" y="5254921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Hard-but-powerful nodal interface</a:t>
            </a:r>
          </a:p>
        </p:txBody>
      </p:sp>
    </p:spTree>
    <p:extLst>
      <p:ext uri="{BB962C8B-B14F-4D97-AF65-F5344CB8AC3E}">
        <p14:creationId xmlns:p14="http://schemas.microsoft.com/office/powerpoint/2010/main" val="277469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241</Words>
  <Application>Microsoft Office PowerPoint</Application>
  <PresentationFormat>Widescreen</PresentationFormat>
  <Paragraphs>69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What is ComfyUI?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20</cp:revision>
  <dcterms:created xsi:type="dcterms:W3CDTF">2025-02-22T18:42:33Z</dcterms:created>
  <dcterms:modified xsi:type="dcterms:W3CDTF">2025-02-23T11:42:48Z</dcterms:modified>
</cp:coreProperties>
</file>